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mp4" ContentType="video/mp4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62" r:id="rId10"/>
    <p:sldId id="266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A624-CB8B-1048-9067-AED1B3FA5186}" type="datetimeFigureOut">
              <a:rPr lang="en-US" smtClean="0"/>
              <a:t>12/10/16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E3861-9A4C-8441-ADCF-DABF73915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500" advTm="1000">
        <p14:flash/>
      </p:transition>
    </mc:Choice>
    <mc:Fallback xmlns="">
      <p:transition spd="slow" advTm="1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          TIME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SEE and SEE AGAIN </a:t>
            </a:r>
            <a:endParaRPr lang="en-US" dirty="0"/>
          </a:p>
        </p:txBody>
      </p:sp>
      <p:pic>
        <p:nvPicPr>
          <p:cNvPr id="4" name="Kai_Engel_-_02_-_Better_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000">
        <p:cut/>
      </p:transition>
    </mc:Choice>
    <mc:Fallback xmlns="">
      <p:transition spd="slow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748" y="0"/>
            <a:ext cx="8610600" cy="9264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Band of Brothers Sniper Scene 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6411"/>
            <a:ext cx="12226866" cy="8783055"/>
          </a:xfrm>
        </p:spPr>
      </p:pic>
      <p:pic>
        <p:nvPicPr>
          <p:cNvPr id="5" name="Band of Brothers Sniper Scene 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473"/>
            <a:ext cx="12226866" cy="87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5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KAIROS - Seize the opportunity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leader will you seize the opportunity, “</a:t>
            </a:r>
            <a:r>
              <a:rPr lang="en-US" dirty="0" err="1" smtClean="0"/>
              <a:t>kairos</a:t>
            </a:r>
            <a:r>
              <a:rPr lang="en-US" dirty="0" smtClean="0"/>
              <a:t>”, for yourself or for others ?</a:t>
            </a:r>
          </a:p>
          <a:p>
            <a:endParaRPr lang="en-US" dirty="0" smtClean="0"/>
          </a:p>
          <a:p>
            <a:r>
              <a:rPr lang="en-US" dirty="0" smtClean="0"/>
              <a:t>Servant Leadership calls !!!!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– every leader has the same amount of time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Every </a:t>
            </a:r>
            <a:r>
              <a:rPr lang="en-US" dirty="0" smtClean="0"/>
              <a:t>day - </a:t>
            </a:r>
            <a:r>
              <a:rPr lang="en-US" dirty="0"/>
              <a:t>24 hours, 1,440 minutes, </a:t>
            </a:r>
            <a:r>
              <a:rPr lang="en-US" dirty="0" smtClean="0"/>
              <a:t>and </a:t>
            </a:r>
            <a:r>
              <a:rPr lang="en-US" dirty="0"/>
              <a:t>86,400 </a:t>
            </a:r>
            <a:r>
              <a:rPr lang="en-US" dirty="0" smtClean="0"/>
              <a:t>seconds.</a:t>
            </a:r>
          </a:p>
          <a:p>
            <a:endParaRPr lang="en-US" dirty="0" smtClean="0"/>
          </a:p>
          <a:p>
            <a:r>
              <a:rPr lang="en-US" dirty="0" smtClean="0"/>
              <a:t>Time is </a:t>
            </a:r>
            <a:r>
              <a:rPr lang="en-US" dirty="0"/>
              <a:t>a measured resource.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define our workweek by </a:t>
            </a:r>
            <a:r>
              <a:rPr lang="en-US" dirty="0" smtClean="0"/>
              <a:t>the number </a:t>
            </a:r>
            <a:r>
              <a:rPr lang="en-US" dirty="0"/>
              <a:t>of hours in </a:t>
            </a:r>
            <a:r>
              <a:rPr lang="en-US" dirty="0" smtClean="0"/>
              <a:t>a day. </a:t>
            </a:r>
          </a:p>
          <a:p>
            <a:r>
              <a:rPr lang="en-US" dirty="0" smtClean="0"/>
              <a:t>There is a </a:t>
            </a:r>
            <a:r>
              <a:rPr lang="en-US" dirty="0"/>
              <a:t>list of things to do and only a certain amount of time to do </a:t>
            </a:r>
            <a:r>
              <a:rPr lang="en-US" dirty="0" smtClean="0"/>
              <a:t>them.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word “time” is the English translation from the Greek, </a:t>
            </a:r>
            <a:r>
              <a:rPr lang="en-US" dirty="0" err="1"/>
              <a:t>c</a:t>
            </a:r>
            <a:r>
              <a:rPr lang="en-US" dirty="0" err="1" smtClean="0"/>
              <a:t>hronos</a:t>
            </a:r>
            <a:r>
              <a:rPr lang="en-US" dirty="0" smtClean="0"/>
              <a:t> </a:t>
            </a:r>
            <a:r>
              <a:rPr lang="en-US" cap="all" dirty="0" smtClean="0"/>
              <a:t>and</a:t>
            </a:r>
            <a:r>
              <a:rPr lang="en-US" dirty="0" smtClean="0"/>
              <a:t> </a:t>
            </a:r>
            <a:r>
              <a:rPr lang="en-US" dirty="0" err="1" smtClean="0"/>
              <a:t>kairos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79" y="192505"/>
            <a:ext cx="6352673" cy="6232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3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– </a:t>
            </a:r>
            <a:r>
              <a:rPr lang="en-US" dirty="0" err="1" smtClean="0"/>
              <a:t>Chronos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Chronos</a:t>
            </a:r>
            <a:r>
              <a:rPr lang="en-US" dirty="0" smtClean="0"/>
              <a:t> - the </a:t>
            </a:r>
            <a:r>
              <a:rPr lang="en-US" dirty="0"/>
              <a:t>G</a:t>
            </a:r>
            <a:r>
              <a:rPr lang="en-US" dirty="0" smtClean="0"/>
              <a:t>reek god – held time in his hand. 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Chronos</a:t>
            </a:r>
            <a:r>
              <a:rPr lang="en-US" dirty="0" smtClean="0"/>
              <a:t> – a space of time, either long or short, a duration. 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We should number our days, and be good stewards of our time.</a:t>
            </a:r>
          </a:p>
          <a:p>
            <a:pPr lvl="1"/>
            <a:endParaRPr lang="en-US" dirty="0" smtClean="0"/>
          </a:p>
          <a:p>
            <a:r>
              <a:rPr lang="en-US" dirty="0" err="1"/>
              <a:t>Chronos</a:t>
            </a:r>
            <a:r>
              <a:rPr lang="en-US" dirty="0"/>
              <a:t> – </a:t>
            </a:r>
            <a:r>
              <a:rPr lang="en-US" dirty="0" smtClean="0"/>
              <a:t>he was the </a:t>
            </a:r>
            <a:r>
              <a:rPr lang="en-US" dirty="0"/>
              <a:t>personification of time in pre-Socratic </a:t>
            </a:r>
            <a:r>
              <a:rPr lang="en-US" dirty="0" smtClean="0"/>
              <a:t>philosophy.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000">
        <p14:flip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KAIROS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80" y="324853"/>
            <a:ext cx="6184232" cy="609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- KAIROS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Kairos – the Greek god of opportunity</a:t>
            </a:r>
          </a:p>
          <a:p>
            <a:pPr lvl="1"/>
            <a:r>
              <a:rPr lang="en-US" dirty="0" smtClean="0"/>
              <a:t>Kairos - a measure of time, a fixed definite time, when things are brought to crisis, the decisive epoch waited for, an opportunity. </a:t>
            </a:r>
            <a:endParaRPr lang="en-US" dirty="0"/>
          </a:p>
          <a:p>
            <a:r>
              <a:rPr lang="en-US" dirty="0"/>
              <a:t>The hair flock stood at the front of his head. As Kairos or “opportunity” approached one must seize the hair on front of </a:t>
            </a:r>
            <a:r>
              <a:rPr lang="en-US" dirty="0" smtClean="0"/>
              <a:t>Kairos. </a:t>
            </a:r>
            <a:endParaRPr lang="en-US" dirty="0"/>
          </a:p>
          <a:p>
            <a:r>
              <a:rPr lang="en-US" dirty="0"/>
              <a:t>Seize the opportunity because once </a:t>
            </a:r>
            <a:r>
              <a:rPr lang="en-US" dirty="0" smtClean="0"/>
              <a:t>he </a:t>
            </a:r>
            <a:r>
              <a:rPr lang="en-US" dirty="0"/>
              <a:t>flew by, with </a:t>
            </a:r>
            <a:r>
              <a:rPr lang="en-US" dirty="0" smtClean="0"/>
              <a:t>his </a:t>
            </a:r>
            <a:r>
              <a:rPr lang="en-US" dirty="0"/>
              <a:t>winged heals, </a:t>
            </a:r>
            <a:r>
              <a:rPr lang="en-US" dirty="0" smtClean="0"/>
              <a:t>he </a:t>
            </a:r>
            <a:r>
              <a:rPr lang="en-US" dirty="0"/>
              <a:t>was gone. There was nothing to </a:t>
            </a:r>
            <a:r>
              <a:rPr lang="en-US" dirty="0" smtClean="0"/>
              <a:t>grab on the back of his head. </a:t>
            </a:r>
          </a:p>
          <a:p>
            <a:r>
              <a:rPr lang="en-US" dirty="0"/>
              <a:t>O</a:t>
            </a:r>
            <a:r>
              <a:rPr lang="en-US" dirty="0" smtClean="0"/>
              <a:t>nce he passed - opportunity </a:t>
            </a:r>
            <a:r>
              <a:rPr lang="en-US" dirty="0"/>
              <a:t>had passed.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73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2000">
        <p14:prism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Redeem the time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Ephesians </a:t>
            </a:r>
            <a:r>
              <a:rPr lang="en-US" dirty="0"/>
              <a:t>5:15-16 </a:t>
            </a:r>
            <a:r>
              <a:rPr lang="en-US" dirty="0" smtClean="0"/>
              <a:t>(ASV)– The Apostle Paul </a:t>
            </a:r>
            <a:r>
              <a:rPr lang="en-US" dirty="0"/>
              <a:t>tells us to </a:t>
            </a:r>
            <a:r>
              <a:rPr lang="en-US" dirty="0" smtClean="0"/>
              <a:t>redeem the time. </a:t>
            </a:r>
            <a:r>
              <a:rPr lang="en-US" dirty="0"/>
              <a:t>Our </a:t>
            </a:r>
            <a:r>
              <a:rPr lang="en-US" dirty="0" err="1" smtClean="0"/>
              <a:t>kairos</a:t>
            </a:r>
            <a:r>
              <a:rPr lang="en-US" dirty="0"/>
              <a:t>, not our </a:t>
            </a:r>
            <a:r>
              <a:rPr lang="en-US" dirty="0" err="1" smtClean="0"/>
              <a:t>chronos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sz="2300" dirty="0" smtClean="0"/>
              <a:t>“Look carefully how you walk, not as unwise, but as wise; redeeming the time, because the days are evil.”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REDEEMING THE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Redeem our time</a:t>
            </a:r>
          </a:p>
          <a:p>
            <a:pPr lvl="1"/>
            <a:r>
              <a:rPr lang="en-US" dirty="0"/>
              <a:t>Redeem = (</a:t>
            </a:r>
            <a:r>
              <a:rPr lang="en-US" dirty="0" err="1"/>
              <a:t>gk</a:t>
            </a:r>
            <a:r>
              <a:rPr lang="en-US" dirty="0"/>
              <a:t>)  “to buy up, and make wise and sacred use of every opportunity for doing good</a:t>
            </a:r>
            <a:r>
              <a:rPr lang="is-IS" dirty="0" smtClean="0"/>
              <a:t>…”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word “time” Paul </a:t>
            </a:r>
            <a:r>
              <a:rPr lang="en-US" dirty="0" smtClean="0"/>
              <a:t>deliberately chooses </a:t>
            </a:r>
            <a:r>
              <a:rPr lang="en-US" dirty="0"/>
              <a:t>“</a:t>
            </a:r>
            <a:r>
              <a:rPr lang="en-US" dirty="0" err="1" smtClean="0"/>
              <a:t>kairos</a:t>
            </a:r>
            <a:r>
              <a:rPr lang="en-US" dirty="0" smtClean="0"/>
              <a:t>,” not “</a:t>
            </a:r>
            <a:r>
              <a:rPr lang="en-US" dirty="0" err="1" smtClean="0"/>
              <a:t>chronos</a:t>
            </a:r>
            <a:r>
              <a:rPr lang="en-US" dirty="0" smtClean="0"/>
              <a:t>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Buy up the opportunity. Seize the opportunity.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9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ferris dir="l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of brothers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Sergeant “Carl” Lipton, Easy Company, 2</a:t>
            </a:r>
            <a:r>
              <a:rPr lang="en-US" baseline="30000" dirty="0" smtClean="0"/>
              <a:t>nd</a:t>
            </a:r>
            <a:r>
              <a:rPr lang="en-US" dirty="0" smtClean="0"/>
              <a:t> Battalion, 506</a:t>
            </a:r>
            <a:r>
              <a:rPr lang="en-US" baseline="30000" dirty="0" smtClean="0"/>
              <a:t>th</a:t>
            </a:r>
            <a:r>
              <a:rPr lang="en-US" dirty="0" smtClean="0"/>
              <a:t> Parachute Infantry Regiment, 101</a:t>
            </a:r>
            <a:r>
              <a:rPr lang="en-US" baseline="30000" dirty="0" smtClean="0"/>
              <a:t>st</a:t>
            </a:r>
            <a:r>
              <a:rPr lang="en-US" dirty="0" smtClean="0"/>
              <a:t> Airborne Division – WWII</a:t>
            </a:r>
          </a:p>
          <a:p>
            <a:r>
              <a:rPr lang="en-US" dirty="0" smtClean="0"/>
              <a:t>He, the leader of his platoon, seizes Kairos.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6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3000">
        <p14:prism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511</TotalTime>
  <Words>421</Words>
  <Application>Microsoft Macintosh PowerPoint</Application>
  <PresentationFormat>Widescreen</PresentationFormat>
  <Paragraphs>46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Arial</vt:lpstr>
      <vt:lpstr>Vapor Trail</vt:lpstr>
      <vt:lpstr>                  TIME </vt:lpstr>
      <vt:lpstr>What is time?</vt:lpstr>
      <vt:lpstr>CHRONOS</vt:lpstr>
      <vt:lpstr>Time – Chronos </vt:lpstr>
      <vt:lpstr>KAIROS</vt:lpstr>
      <vt:lpstr>Time - KAIROS</vt:lpstr>
      <vt:lpstr>Redeem the time  </vt:lpstr>
      <vt:lpstr>REDEEMING THE TIME</vt:lpstr>
      <vt:lpstr>Band of brothers </vt:lpstr>
      <vt:lpstr>PowerPoint Presentation</vt:lpstr>
      <vt:lpstr>KAIROS - Seize the opportunity 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TIME </dc:title>
  <dc:creator>barry nugent</dc:creator>
  <cp:lastModifiedBy>barry nugent</cp:lastModifiedBy>
  <cp:revision>46</cp:revision>
  <dcterms:created xsi:type="dcterms:W3CDTF">2016-11-29T18:29:05Z</dcterms:created>
  <dcterms:modified xsi:type="dcterms:W3CDTF">2016-12-11T01:31:35Z</dcterms:modified>
</cp:coreProperties>
</file>